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C41FC2-3A4C-F85B-D89B-54A65482D4E5}" v="2" dt="2026-06-09T18:06:13.7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anNRT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08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D6D574A-C628-AD85-3EE8-812F1868D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80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6A9AEEC6-A744-FE30-5065-E50AF318D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ACAD5A-2DA1-EF7C-BA0E-B2026D76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62268" cy="18256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3100A-9B9F-73CE-F47A-371E57C2E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70072E-130D-13B1-A56D-9BE08DE0C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B7C20-B836-ABAD-DD30-E12A0D7C4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02A3F-B3B9-576C-4BCC-DDF881C3D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B4F1A-EAE1-D6D7-ADD8-A607C2401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1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EFAFF-C125-B7BF-20B9-8F78B747F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71A33A-B519-7002-5782-1A15EAD73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1E468-DDBB-63F8-F3B7-83CFC324A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FA367-A387-D0C8-C860-373FF00BC8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0BBB27-E44E-ED0D-5F86-992EB8A76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984CF-A110-66D0-D279-3FD7A43E1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E6B143-76F6-3FCA-D188-D8D4F401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F3679E-2509-4FBF-89DC-C237CF0B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78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CFFA43-E72A-5D3E-A77D-5FDB136F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76500-90DA-BBBD-F1F6-A6D45778C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237F-F9A0-6171-D1C1-FD5BCD23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36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179B-A5A5-AC5A-15CC-75CA8B9E0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0"/>
            <a:ext cx="3932237" cy="170803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6033C-0C1A-1E4B-108D-1EA58FFB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846054"/>
            <a:ext cx="6172200" cy="40149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187B7-B305-DBEE-5E27-2D8449BF9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46054"/>
            <a:ext cx="3932237" cy="391639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54C9B-36EF-6168-E138-2F9C3B45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9282E-4599-46C9-910C-F0BC23C0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9E6C0-B374-0B89-396A-48114F20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63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5085FECE-05AB-F54B-7ECA-75DD52236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F68B4-F10A-62B0-0FAB-BE34A974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65DD7-4CBB-8CEE-B38B-303D0707B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45082-542E-BECB-EB9E-057C8A69B1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1CC19F-6E87-F8B7-8E3A-A9CFAEF6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38374-5545-6839-8ACC-86D32CB7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D5D69-B68B-076A-99DF-D2A2D026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4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anNRT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1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 and text&#10;&#10;Description automatically generated">
            <a:extLst>
              <a:ext uri="{FF2B5EF4-FFF2-40B4-BE49-F238E27FC236}">
                <a16:creationId xmlns:a16="http://schemas.microsoft.com/office/drawing/2014/main" id="{18672AED-0D8D-F7E6-BFF5-80F09FC8AD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47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circles and dots&#10;&#10;Description automatically generated">
            <a:extLst>
              <a:ext uri="{FF2B5EF4-FFF2-40B4-BE49-F238E27FC236}">
                <a16:creationId xmlns:a16="http://schemas.microsoft.com/office/drawing/2014/main" id="{8F6C4ED0-D833-D448-0903-30448C01A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97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&#10;&#10;Description automatically generated">
            <a:extLst>
              <a:ext uri="{FF2B5EF4-FFF2-40B4-BE49-F238E27FC236}">
                <a16:creationId xmlns:a16="http://schemas.microsoft.com/office/drawing/2014/main" id="{189CD95C-0057-EDEF-AFD5-E1C3E07B8F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2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white background&#10;&#10;Description automatically generated">
            <a:extLst>
              <a:ext uri="{FF2B5EF4-FFF2-40B4-BE49-F238E27FC236}">
                <a16:creationId xmlns:a16="http://schemas.microsoft.com/office/drawing/2014/main" id="{5DF13AE3-69FA-8588-B4AD-F42F02AEDA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69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277F008A-5600-0820-472D-BEA1DBF901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1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4F43C0DC-4238-0FEE-88CB-F10E42FE8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3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white rectangle with circles&#10;&#10;Description automatically generated">
            <a:extLst>
              <a:ext uri="{FF2B5EF4-FFF2-40B4-BE49-F238E27FC236}">
                <a16:creationId xmlns:a16="http://schemas.microsoft.com/office/drawing/2014/main" id="{49F47D24-39CD-905B-2D5A-77DEE186BF7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99A02-2E18-34AF-D9D9-F4835D1F3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266DA-E133-BE49-0BDE-DBE371CAF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C39BD-16EB-1F13-6C4A-353B57C10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C0CE5-39B6-CFBC-C114-C0431288B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2632C-3FF1-CC75-C9C9-E326E1E7F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3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4" r:id="rId3"/>
    <p:sldLayoutId id="2147483665" r:id="rId4"/>
    <p:sldLayoutId id="2147483666" r:id="rId5"/>
    <p:sldLayoutId id="2147483650" r:id="rId6"/>
    <p:sldLayoutId id="2147483662" r:id="rId7"/>
    <p:sldLayoutId id="2147483663" r:id="rId8"/>
    <p:sldLayoutId id="2147483667" r:id="rId9"/>
    <p:sldLayoutId id="2147483668" r:id="rId10"/>
    <p:sldLayoutId id="2147483652" r:id="rId11"/>
    <p:sldLayoutId id="2147483653" r:id="rId12"/>
    <p:sldLayoutId id="2147483655" r:id="rId13"/>
    <p:sldLayoutId id="2147483656" r:id="rId14"/>
    <p:sldLayoutId id="214748365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796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01625-2E54-CBB4-917A-DF32E071D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5662D-E3F7-5270-169B-EE9A462C8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91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BA6BD-804F-D5BB-B2DF-DCCD8A8CE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79ED9-D7BA-84CF-508A-70394131BF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74790-BEE2-2DA3-B137-2F081098C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11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55AA-8229-CDDE-AC3A-97F1B65D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36003-CD72-1AE8-067D-07EAC001A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88624C-6BEF-8D34-E1DB-AC72FFD16E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94C24-DDE5-E05C-4526-F326CB8FD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3F01F8-8B9F-A7E8-7C03-5A58B49EBA2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39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56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D98D4-6F03-4278-D82C-1D0065E44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024DB-804D-675F-B5D9-5045EFC53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F7959-59EC-30EC-1DC9-E9AC8809F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09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0966E-82EC-82C6-6102-7D2A82CFC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A81475-8157-B066-8C69-62C9FEF81EC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8FB368-600D-1DA0-79EF-610AE7FF5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46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7C737E-FE7D-4CA8-4374-74D1ED24584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59322" y="3795833"/>
            <a:ext cx="10515600" cy="150018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5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E6812-7814-F42B-9FFF-592BE6C125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59B4C8-347A-4407-AF8A-B2C8036D0E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206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514C4-F120-C398-30AE-502A48EBBE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49CB3-18CC-310F-61FE-854198C66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56909-1A3B-CE25-8F71-446DAE90F3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91E31-EBCC-34FB-7D8E-11679EBFE6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99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684A5-A289-8523-AAEB-95FDF30EF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5F9B2-C8B9-6DA4-1A95-3E71887B1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2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1C96-CFCF-2D36-9D2A-1E784E96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670D-B9E4-C9CB-190E-1F81F57FD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4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2B38-0A65-35B6-4951-A78F1272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341E1-403C-F11B-0B1B-D51020844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33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8308-71FA-D475-8F28-73381453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4C25F-2C2D-5CF4-767F-C4528D24E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03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2">
      <a:majorFont>
        <a:latin typeface="Figtree SemiBold"/>
        <a:ea typeface=""/>
        <a:cs typeface=""/>
      </a:majorFont>
      <a:minorFont>
        <a:latin typeface="Figtre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8A81250E3DD947857E6961DBC1D5D3" ma:contentTypeVersion="16" ma:contentTypeDescription="Create a new document." ma:contentTypeScope="" ma:versionID="0bb33d6bc7295262828781abcced8897">
  <xsd:schema xmlns:xsd="http://www.w3.org/2001/XMLSchema" xmlns:xs="http://www.w3.org/2001/XMLSchema" xmlns:p="http://schemas.microsoft.com/office/2006/metadata/properties" xmlns:ns2="89ff62ab-be39-47c9-9ed4-7026a45f418e" xmlns:ns3="16faaa2e-66b4-4115-ad58-ff719491088e" targetNamespace="http://schemas.microsoft.com/office/2006/metadata/properties" ma:root="true" ma:fieldsID="c8a019c534784447c9a2bbb62ce8bd45" ns2:_="" ns3:_="">
    <xsd:import namespace="89ff62ab-be39-47c9-9ed4-7026a45f418e"/>
    <xsd:import namespace="16faaa2e-66b4-4115-ad58-ff71949108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f62ab-be39-47c9-9ed4-7026a45f41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baaf764-73f0-4b4c-b8e1-b7d465e08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aaa2e-66b4-4115-ad58-ff719491088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1660025-3168-4a7a-959e-5b7a9abe30f2}" ma:internalName="TaxCatchAll" ma:showField="CatchAllData" ma:web="16faaa2e-66b4-4115-ad58-ff71949108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aaa2e-66b4-4115-ad58-ff719491088e" xsi:nil="true"/>
    <lcf76f155ced4ddcb4097134ff3c332f xmlns="89ff62ab-be39-47c9-9ed4-7026a45f418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858DBAD-280C-4F9C-9B96-CB024254C8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B60387-13DF-47BC-8DFA-A954D4253B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f62ab-be39-47c9-9ed4-7026a45f418e"/>
    <ds:schemaRef ds:uri="16faaa2e-66b4-4115-ad58-ff71949108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01CFB7F-53E4-41A8-A67F-C96444A27E51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16faaa2e-66b4-4115-ad58-ff719491088e"/>
    <ds:schemaRef ds:uri="89ff62ab-be39-47c9-9ed4-7026a45f418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Grand écran</PresentationFormat>
  <Paragraphs>0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Tamburro [Affiliate]</dc:creator>
  <cp:lastModifiedBy>Lagakos, Maria</cp:lastModifiedBy>
  <cp:revision>7</cp:revision>
  <dcterms:created xsi:type="dcterms:W3CDTF">2024-07-05T18:46:56Z</dcterms:created>
  <dcterms:modified xsi:type="dcterms:W3CDTF">2026-06-09T20:21:21Z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0x010100D58A81250E3DD947857E6961DBC1D5D3</vt:lpwstr>
  </property>
  <property fmtid="{D5CDD505-2E9C-101B-9397-08002B2CF9AE}" pid="3" name="MediaServiceImageTags">
    <vt:lpwstr/>
  </property>
</Properties>
</file>